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Официальный фон для презентации (245 фото) » ФОНОВАЯ ГАЛЕРЕЯ КАТЕРИНЫ АСКВИ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Функциональные нарушения голоса 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00826" y="5500702"/>
            <a:ext cx="2486020" cy="1142984"/>
          </a:xfrm>
        </p:spPr>
        <p:txBody>
          <a:bodyPr>
            <a:normAutofit/>
          </a:bodyPr>
          <a:lstStyle/>
          <a:p>
            <a:pPr algn="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Выполнила: 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Савельева Ксения Андреевна</a:t>
            </a:r>
          </a:p>
          <a:p>
            <a:pPr algn="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Официальный фон для презентации (245 фото) » ФОНОВАЯ ГАЛЕРЕЯ КАТЕРИНЫ АСКВИ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28596" y="857232"/>
            <a:ext cx="60007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Дисфония проявляется охриплостью, неспособностью усиливать или ослаблять голос. </a:t>
            </a:r>
          </a:p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период обострения возможно полное исчезновение голоса.</a:t>
            </a:r>
          </a:p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Симптомы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гипотонусной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дисфонии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-быстрая утомляемость голоса;</a:t>
            </a:r>
          </a:p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-осиплость;</a:t>
            </a:r>
          </a:p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-болевые ощущение в области затылка и шеи.</a:t>
            </a:r>
          </a:p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гипертонусной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дисфонии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характерно искажение голоса, он становится более грубым и глухим.</a:t>
            </a:r>
          </a:p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психогенной афония характерна потеря голоса после стрессового фактора, при этом звучный смех и кашель сохранены.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214290"/>
            <a:ext cx="85725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Симптоматика</a:t>
            </a:r>
          </a:p>
        </p:txBody>
      </p:sp>
      <p:pic>
        <p:nvPicPr>
          <p:cNvPr id="20482" name="Picture 2" descr="https://napidoktor.hu/wp-content/uploads/2018/11/kohog-gyere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50" y="5000636"/>
            <a:ext cx="2463379" cy="1643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Официальный фон для презентации (245 фото) » ФОНОВАЯ ГАЛЕРЕЯ КАТЕРИНЫ АСКВИ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28596" y="857232"/>
            <a:ext cx="728667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диагностике крайне важно обращать внимание на симптоматику. В частности, афония может быть вызвана как органическими, так и функциональными причинами. При функциональной афонии у человека есть звучный смех и кашель, в отличие от органической, что подтверждает возможность нормального голосообразования.</a:t>
            </a:r>
          </a:p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диагностике принимают участие отоларинголог, невролог,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фониатр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логопед. Проводится ларингоскопия, изучение характера деятельности ЦНС, а также стробоскопия – исследование голосовых связок под нагрузкой.</a:t>
            </a:r>
          </a:p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Логопедическое обследование подразумевает оценку жалоб, характера голосообразования, особенностей голоса, физиологического и фонационного дыхания.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42852"/>
            <a:ext cx="87154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Диагностика функциональных нарушений</a:t>
            </a:r>
          </a:p>
        </p:txBody>
      </p:sp>
      <p:pic>
        <p:nvPicPr>
          <p:cNvPr id="19458" name="Picture 2" descr="https://tacon.ru/wp-content/uploads/3/f/d/3fdcf9e44dc497ae2d5de66a3df2ea9c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4857760"/>
            <a:ext cx="2572818" cy="1714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Официальный фон для презентации (245 фото) » ФОНОВАЯ ГАЛЕРЕЯ КАТЕРИНЫ АСКВИ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28596" y="1142984"/>
            <a:ext cx="535783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Логопедическую коррекцию функциональных нарушений голоса нужно начинать как можно раньше.</a:t>
            </a:r>
          </a:p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 правило, направления коррекционной работы включают в себя:</a:t>
            </a:r>
          </a:p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-психотерапию (особенно в случае психогенной афонии);</a:t>
            </a:r>
          </a:p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-дыхательную и артикуляционную гимнастику;</a:t>
            </a:r>
          </a:p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-развитие координации фонации;</a:t>
            </a:r>
          </a:p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фонопедические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упражнения;</a:t>
            </a:r>
          </a:p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-автоматизацию достигнутых навыков.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14290"/>
            <a:ext cx="86439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Коррекция функциональных нарушений голоса</a:t>
            </a:r>
          </a:p>
        </p:txBody>
      </p:sp>
      <p:pic>
        <p:nvPicPr>
          <p:cNvPr id="18434" name="Picture 2" descr="https://i.pinimg.com/originals/2f/fb/68/2ffb684b52d42985d1eb1ad202c8aa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4737208"/>
            <a:ext cx="3214710" cy="1808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Официальный фон для презентации (245 фото) » ФОНОВАЯ ГАЛЕРЕЯ КАТЕРИНЫ АСКВИ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57158" y="1142984"/>
            <a:ext cx="62865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качестве профилактики функциональных нарушений голоса нужно проводить своевременную профилактику простудных заболеваний, формировать правильные голосовые привычки, отказаться от употребления слишком горячей или холодной еды. </a:t>
            </a:r>
          </a:p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Представители речевых профессий должны совершенствовать навыки правильной подачи голоса и дыхания (в котором принимает участие грудно-брюшная часть диафрагмы).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85728"/>
            <a:ext cx="86439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Профилактика</a:t>
            </a:r>
          </a:p>
        </p:txBody>
      </p:sp>
      <p:pic>
        <p:nvPicPr>
          <p:cNvPr id="17410" name="Picture 2" descr="https://preodoleemvmeste.gov35.ru/wp-content/uploads/2023/08/0ef690025a349005564680f0f6a78be0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6" y="4357694"/>
            <a:ext cx="2953630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Официальный фон для презентации (245 фото) » ФОНОВАЯ ГАЛЕРЕЯ КАТЕРИНЫ АСКВИ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4282" y="642918"/>
            <a:ext cx="507209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Функциональные нарушения голоса не связаны с органическим поражением голосового аппарата, а обусловлены лишь изменением его функции. Эти расстройства связаны с изменениями в гортани, которые носят временный характер, поэтому после проведения соответствующих восстановительных занятий возвращается голос.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pic>
        <p:nvPicPr>
          <p:cNvPr id="28674" name="Picture 2" descr="https://rodinkam.net/wp-content/uploads/2021/05/img_16200880633599-1-1024x57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3643314"/>
            <a:ext cx="3819788" cy="25477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Официальный фон для презентации (245 фото) » ФОНОВАЯ ГАЛЕРЕЯ КАТЕРИНЫ АСКВИ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85720" y="785794"/>
            <a:ext cx="478634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Что касается органических нарушений, то здесь наблюдаются стойкие изменения в самом строении гортани, надставной трубы и голосовых складок. После логопедического воздействия удается вернуть возможность разговаривать с окружающими людьми, но качество голоса (тембр, высота) будет сильно отличаться от нормального состояния.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Picture 2" descr="https://nii-evrika.ru/wp-content/uploads/2017/08/shutterstock_1439124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4286256"/>
            <a:ext cx="2997595" cy="1985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Официальный фон для презентации (245 фото) » ФОНОВАЯ ГАЛЕРЕЯ КАТЕРИНЫ АСКВИ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85720" y="1028343"/>
            <a:ext cx="51435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Нарушения голоса функционального характера делятся на 2 типа:</a:t>
            </a:r>
          </a:p>
          <a:p>
            <a:pPr indent="45720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Центральные. В эту категорию относятся нарушения, имеющие психогенное происхождение, возникающие по причине психической травмы.</a:t>
            </a:r>
          </a:p>
          <a:p>
            <a:pPr indent="45720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Периферические. Как правило, они связаны с перенапряжением голосовых связок, особенно при неправильном пользовании голосом.</a:t>
            </a:r>
          </a:p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Здесь есть тонкая грань между функциональным и органическим нарушением. Дело в том, что длительные функциональные расстройства приводят к стойким органическим изменениям в гортани.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42852"/>
            <a:ext cx="86439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Классификация</a:t>
            </a:r>
          </a:p>
        </p:txBody>
      </p:sp>
      <p:pic>
        <p:nvPicPr>
          <p:cNvPr id="26626" name="Picture 2" descr="https://cf.ppt-online.org/files/slide/o/ONsDWzpXSPiBaRlV1nLFIY3chdr8qGo7JfjgtU/slide-38.jpg"/>
          <p:cNvPicPr>
            <a:picLocks noChangeAspect="1" noChangeArrowheads="1"/>
          </p:cNvPicPr>
          <p:nvPr/>
        </p:nvPicPr>
        <p:blipFill>
          <a:blip r:embed="rId3" cstate="print"/>
          <a:srcRect t="20768" r="46667" b="13962"/>
          <a:stretch>
            <a:fillRect/>
          </a:stretch>
        </p:blipFill>
        <p:spPr bwMode="auto">
          <a:xfrm>
            <a:off x="5929322" y="3857628"/>
            <a:ext cx="2805565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Официальный фон для презентации (245 фото) » ФОНОВАЯ ГАЛЕРЕЯ КАТЕРИНЫ АСКВИ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57158" y="2000240"/>
            <a:ext cx="457203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Фонастения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 нарушение голоса, которое в ряде случаев не сопровождается видимыми изменениями в голосовом аппарате (особенно на ранней стадии). Считается «профессиональной» болезнью. Для нее характерно нарушение координации дыхания и фонации, невозможность ослаблять или усиливать силу голоса.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142852"/>
            <a:ext cx="87154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Периферические функциональные нарушения голоса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 функциональным нарушениям периферического характера относятся:</a:t>
            </a:r>
          </a:p>
        </p:txBody>
      </p:sp>
      <p:pic>
        <p:nvPicPr>
          <p:cNvPr id="25602" name="Picture 2" descr="https://www.antenazadar.hr/wp-content/uploads/2016/06/psovanj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4714884"/>
            <a:ext cx="2714564" cy="1798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Официальный фон для презентации (245 фото) » ФОНОВАЯ ГАЛЕРЕЯ КАТЕРИНЫ АСКВИ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57158" y="642918"/>
            <a:ext cx="500066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Афония.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Голос полностью отсутствует, при этом шепотная речь сохранена. Есть несколько видов афоний: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паретическая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(характеризуется внезапной потерей голоса), спастическая (резкое перенапряжение всего голосового аппарата)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паретико-спастическая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(характеризуется повышенной деятельностью ложных складок и понижением деятельности истинных складок, и наоборот).</a:t>
            </a:r>
          </a:p>
        </p:txBody>
      </p:sp>
      <p:pic>
        <p:nvPicPr>
          <p:cNvPr id="24578" name="Picture 2" descr="https://avatars.mds.yandex.net/get-znatoki/1368855/2a00000178ff2ddba2601b18f77915182d78/or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4214818"/>
            <a:ext cx="3106000" cy="2071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Официальный фон для презентации (245 фото) » ФОНОВАЯ ГАЛЕРЕЯ КАТЕРИНЫ АСКВИ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71472" y="1000108"/>
            <a:ext cx="42862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Дисфония.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этого нарушения характерен глухой, сдавленный, грубый голос при напряжении мышц гортани, дыхательного аппарата, шеи, глотки и гортани. Различают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гипотонусную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гипертонусную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дисфонию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https://www.vrach-lor.ru/userfiles/clauses/large/158_gribkovyy-tonzillit-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4143380"/>
            <a:ext cx="3214710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Официальный фон для презентации (245 фото) » ФОНОВАЯ ГАЛЕРЕЯ КАТЕРИНЫ АСКВИ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00034" y="1428736"/>
            <a:ext cx="492922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 данной категории относится психогенная афония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это отсутствие голоса при попытках вербальной коммуникации. Как правило, проблема является следствием психической травмы у лиц невротического типа характера.</a:t>
            </a:r>
          </a:p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пациентов пропадает возможность разговаривать, но шепотная речь сохраняется. Они могут громко смеяться, реагировать голосом на какие-то ситуации.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14290"/>
            <a:ext cx="87154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Центральные функциональные нарушения голоса</a:t>
            </a:r>
          </a:p>
        </p:txBody>
      </p:sp>
      <p:pic>
        <p:nvPicPr>
          <p:cNvPr id="22530" name="Picture 2" descr="https://zdorof.ru/wp-content/uploads/2021/07/zai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4500570"/>
            <a:ext cx="3571900" cy="20840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Официальный фон для презентации (245 фото) » ФОНОВАЯ ГАЛЕРЕЯ КАТЕРИНЫ АСКВИ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28596" y="1071546"/>
            <a:ext cx="828680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Афония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гипотонусная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дисфония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вызваны:</a:t>
            </a:r>
          </a:p>
          <a:p>
            <a:pPr indent="45720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гриппом;</a:t>
            </a:r>
          </a:p>
          <a:p>
            <a:pPr indent="45720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дифтерией;</a:t>
            </a:r>
          </a:p>
          <a:p>
            <a:pPr indent="45720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сильным перенапряжением голоса;</a:t>
            </a:r>
          </a:p>
          <a:p>
            <a:pPr indent="45720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ОРВИ.</a:t>
            </a:r>
          </a:p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Фонастения, которая чаще всего встречается у представителей речевых профессий, может быть вызвана избыточными голосовыми нагрузками, а также несоблюдением голосового режима при ОРВИ.</a:t>
            </a:r>
          </a:p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Психогенная афония, относящаяся к центральным функциональным нарушением голоса, является реакцией на стрессовую ситуацию. Как правило, в основе всегда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психотравма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но, чтобы данное расстройство возникло, у человека должны быть определенные черты характера, конституционные особенности и т.д. В частности, психогенная афония чаще всего возникает у девочек и женщин, которые склонны к невротическим реакциям.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214290"/>
            <a:ext cx="8858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Основные причины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737</Words>
  <Application>Microsoft Office PowerPoint</Application>
  <PresentationFormat>Экран (4:3)</PresentationFormat>
  <Paragraphs>55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Функциональные нарушения голоса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Функциональные нарушения голоса </dc:title>
  <dc:creator>PK</dc:creator>
  <cp:lastModifiedBy>PK</cp:lastModifiedBy>
  <cp:revision>7</cp:revision>
  <dcterms:created xsi:type="dcterms:W3CDTF">2024-04-12T17:02:43Z</dcterms:created>
  <dcterms:modified xsi:type="dcterms:W3CDTF">2025-02-16T16:32:52Z</dcterms:modified>
</cp:coreProperties>
</file>