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Функциональные нарушения голоса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0826" y="5500702"/>
            <a:ext cx="2486020" cy="1142984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Савельева Ксения Андреевна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857232"/>
            <a:ext cx="6000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Дисфония проявляется охриплостью, неспособностью усиливать или ослаблять голос. 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период обострения возможно полное исчезновение голоса.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Симптомы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гипотонусной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дисфонии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-быстрая утомляемость голоса;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-осиплость;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-болевые ощущение в области затылка и шеи.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гипертонусной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дисфонии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характерно искажение голоса, он становится более грубым и глухим.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психогенной афония характерна потеря голоса после стрессового фактора, при этом звучный смех и кашель сохранены.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Симптоматика</a:t>
            </a:r>
          </a:p>
        </p:txBody>
      </p:sp>
      <p:pic>
        <p:nvPicPr>
          <p:cNvPr id="20482" name="Picture 2" descr="https://napidoktor.hu/wp-content/uploads/2018/11/kohog-gyer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000636"/>
            <a:ext cx="2463379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857232"/>
            <a:ext cx="72866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диагностике крайне важно обращать внимание на симптоматику. В частности, афония может быть вызвана как органическими, так и функциональными причинами. При функциональной афонии у человека есть звучный смех и кашель, в отличие от органической, что подтверждает возможность нормального голосообразования.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диагностике принимают участие отоларинголог, невролог,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фониатр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логопед. Проводится ларингоскопия, изучение характера деятельности ЦНС, а также стробоскопия – исследование голосовых связок под нагрузкой.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Логопедическое обследование подразумевает оценку жалоб, характера голосообразования, особенностей голоса, физиологического и фонационного дыхания.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2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Диагностика функциональных нарушений</a:t>
            </a:r>
          </a:p>
        </p:txBody>
      </p:sp>
      <p:pic>
        <p:nvPicPr>
          <p:cNvPr id="19458" name="Picture 2" descr="https://tacon.ru/wp-content/uploads/3/f/d/3fdcf9e44dc497ae2d5de66a3df2ea9c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857760"/>
            <a:ext cx="2572818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1142984"/>
            <a:ext cx="53578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Логопедическую коррекцию функциональных нарушений голоса нужно начинать как можно раньше.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правило, направления коррекционной работы включают в себя: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-психотерапию (особенно в случае психогенной афонии);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-дыхательную и артикуляционную гимнастику;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-развитие координации фонации;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фонопедические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упражнения;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-автоматизацию достигнутых навыков.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Коррекция функциональных нарушений голоса</a:t>
            </a:r>
          </a:p>
        </p:txBody>
      </p:sp>
      <p:pic>
        <p:nvPicPr>
          <p:cNvPr id="18434" name="Picture 2" descr="https://i.pinimg.com/originals/2f/fb/68/2ffb684b52d42985d1eb1ad202c8aa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737208"/>
            <a:ext cx="3214710" cy="180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1142984"/>
            <a:ext cx="6286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качестве профилактики функциональных нарушений голоса нужно проводить своевременную профилактику простудных заболеваний, формировать правильные голосовые привычки, отказаться от употребления слишком горячей или холодной еды. 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Представители речевых профессий должны совершенствовать навыки правильной подачи голоса и дыхания (в котором принимает участие грудно-брюшная часть диафрагмы).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Профилактика</a:t>
            </a:r>
          </a:p>
        </p:txBody>
      </p:sp>
      <p:pic>
        <p:nvPicPr>
          <p:cNvPr id="17410" name="Picture 2" descr="https://preodoleemvmeste.gov35.ru/wp-content/uploads/2023/08/0ef690025a349005564680f0f6a78be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357694"/>
            <a:ext cx="295363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642918"/>
            <a:ext cx="50720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Функциональные нарушения голоса не связаны с органическим поражением голосового аппарата, а обусловлены лишь изменением его функции. Эти расстройства связаны с изменениями в гортани, которые носят временный характер, поэтому после проведения соответствующих восстановительных занятий возвращается голос.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28674" name="Picture 2" descr="https://rodinkam.net/wp-content/uploads/2021/05/img_16200880633599-1-1024x5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643314"/>
            <a:ext cx="3819788" cy="2547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785794"/>
            <a:ext cx="47863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касается органических нарушений, то здесь наблюдаются стойкие изменения в самом строении гортани, надставной трубы и голосовых складок. После логопедического воздействия удается вернуть возможность разговаривать с окружающими людьми, но качество голоса (тембр, высота) будет сильно отличаться от нормального состояния.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nii-evrika.ru/wp-content/uploads/2017/08/shutterstock_1439124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286256"/>
            <a:ext cx="2997595" cy="1985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1028343"/>
            <a:ext cx="51435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Нарушения голоса функционального характера делятся на 2 типа: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Центральные. В эту категорию относятся нарушения, имеющие психогенное происхождение, возникающие по причине психической травмы.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Периферические. Как правило, они связаны с перенапряжением голосовых связок, особенно при неправильном пользовании голосом.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Здесь есть тонкая грань между функциональным и органическим нарушением. Дело в том, что длительные функциональные расстройства приводят к стойким органическим изменениям в гортани.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2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</p:txBody>
      </p:sp>
      <p:pic>
        <p:nvPicPr>
          <p:cNvPr id="26626" name="Picture 2" descr="https://cf.ppt-online.org/files/slide/o/ONsDWzpXSPiBaRlV1nLFIY3chdr8qGo7JfjgtU/slide-38.jpg"/>
          <p:cNvPicPr>
            <a:picLocks noChangeAspect="1" noChangeArrowheads="1"/>
          </p:cNvPicPr>
          <p:nvPr/>
        </p:nvPicPr>
        <p:blipFill>
          <a:blip r:embed="rId3" cstate="print"/>
          <a:srcRect t="20768" r="46667" b="13962"/>
          <a:stretch>
            <a:fillRect/>
          </a:stretch>
        </p:blipFill>
        <p:spPr bwMode="auto">
          <a:xfrm>
            <a:off x="5929322" y="3857628"/>
            <a:ext cx="2805565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000240"/>
            <a:ext cx="45720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Фонастения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нарушение голоса, которое в ряде случаев не сопровождается видимыми изменениями в голосовом аппарате (особенно на ранней стадии). Считается «профессиональной» болезнью. Для нее характерно нарушение координации дыхания и фонации, невозможность ослаблять или усиливать силу голоса.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52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Периферические функциональные нарушения голоса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функциональным нарушениям периферического характера относятся:</a:t>
            </a:r>
          </a:p>
        </p:txBody>
      </p:sp>
      <p:pic>
        <p:nvPicPr>
          <p:cNvPr id="25602" name="Picture 2" descr="https://www.antenazadar.hr/wp-content/uploads/2016/06/psovanj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714884"/>
            <a:ext cx="2714564" cy="179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642918"/>
            <a:ext cx="50006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Афония.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Голос полностью отсутствует, при этом шепотная речь сохранена. Есть несколько видов афоний: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паретическая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(характеризуется внезапной потерей голоса), спастическая (резкое перенапряжение всего голосового аппарата)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паретико-спастическая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(характеризуется повышенной деятельностью ложных складок и понижением деятельности истинных складок, и наоборот).</a:t>
            </a:r>
          </a:p>
        </p:txBody>
      </p:sp>
      <p:pic>
        <p:nvPicPr>
          <p:cNvPr id="24578" name="Picture 2" descr="https://avatars.mds.yandex.net/get-znatoki/1368855/2a00000178ff2ddba2601b18f77915182d78/or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214818"/>
            <a:ext cx="310600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1000108"/>
            <a:ext cx="4286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Дисфония.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этого нарушения характерен глухой, сдавленный, грубый голос при напряжении мышц гортани, дыхательного аппарата, шеи, глотки и гортани. Различают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гипотонусную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гипертонусную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дисфонию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www.vrach-lor.ru/userfiles/clauses/large/158_gribkovyy-tonzillit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143380"/>
            <a:ext cx="321471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1428736"/>
            <a:ext cx="49292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данной категории относится психогенная афония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отсутствие голоса при попытках вербальной коммуникации. Как правило, проблема является следствием психической травмы у лиц невротического типа характера.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пациентов пропадает возможность разговаривать, но шепотная речь сохраняется. Они могут громко смеяться, реагировать голосом на какие-то ситуации.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Центральные функциональные нарушения голоса</a:t>
            </a:r>
          </a:p>
        </p:txBody>
      </p:sp>
      <p:pic>
        <p:nvPicPr>
          <p:cNvPr id="22530" name="Picture 2" descr="https://zdorof.ru/wp-content/uploads/2021/07/za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500570"/>
            <a:ext cx="3571900" cy="2084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фициальный фон для презентации (245 фото) » ФОНОВАЯ ГАЛЕРЕЯ КАТЕРИНЫ АСКВ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1071546"/>
            <a:ext cx="8286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Афония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гипотонусная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дисфония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вызваны: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гриппом;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дифтерией;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сильным перенапряжением голоса;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ОРВИ.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Фонастения, которая чаще всего встречается у представителей речевых профессий, может быть вызвана избыточными голосовыми нагрузками, а также несоблюдением голосового режима при ОРВИ.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Психогенная афония, относящаяся к центральным функциональным нарушением голоса, является реакцией на стрессовую ситуацию. Как правило, в основе всегда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психотравма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но, чтобы данное расстройство возникло, у человека должны быть определенные черты характера, конституционные особенности и т.д. В частности, психогенная афония чаще всего возникает у девочек и женщин, которые склонны к невротическим реакциям.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885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причины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737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Функциональные нарушения голоса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Функциональные нарушения голоса </dc:title>
  <dc:creator>PK</dc:creator>
  <cp:lastModifiedBy>PK</cp:lastModifiedBy>
  <cp:revision>7</cp:revision>
  <dcterms:created xsi:type="dcterms:W3CDTF">2024-04-12T17:02:43Z</dcterms:created>
  <dcterms:modified xsi:type="dcterms:W3CDTF">2025-02-16T16:32:52Z</dcterms:modified>
</cp:coreProperties>
</file>